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513"/>
    <a:srgbClr val="BF57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184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A1AE11-A862-433F-B5B3-97283FCFB145}" type="datetimeFigureOut">
              <a:rPr lang="fr-FR" smtClean="0"/>
              <a:t>09/06/2024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6F9E0A-D897-4B10-9E6F-503C02092C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8025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5B4776-1DEF-484F-AC3D-8E303B7D98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A16DB5B-BD0A-4AFF-9BDA-2211C9BD94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Modifiez le style des sous-titres du masque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CAA4555-E21C-4816-AE72-D29C0A10B65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995" y="5290875"/>
            <a:ext cx="1984060" cy="1492031"/>
          </a:xfrm>
          <a:prstGeom prst="rect">
            <a:avLst/>
          </a:prstGeom>
        </p:spPr>
      </p:pic>
      <p:sp>
        <p:nvSpPr>
          <p:cNvPr id="9" name="Espace réservé du numéro de diapositive 4">
            <a:extLst>
              <a:ext uri="{FF2B5EF4-FFF2-40B4-BE49-F238E27FC236}">
                <a16:creationId xmlns:a16="http://schemas.microsoft.com/office/drawing/2014/main" id="{19152C78-2EA5-4396-A2E1-7A00895E1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5680" y="6538912"/>
            <a:ext cx="8368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D828383-ABBF-48DB-A5BC-B0FE146473C5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353D8599-E093-1D20-0B93-09AE58B4601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825" y="25629"/>
            <a:ext cx="1929159" cy="545197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40F7EFE-6E1E-988B-803A-DEFC7B6BDF1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960" y="39863"/>
            <a:ext cx="1209040" cy="58480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2431DC12-948B-7647-5F73-B4C4243F025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4785" y="25629"/>
            <a:ext cx="1786697" cy="45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82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678834-BD47-4C16-B36E-C87796508446}"/>
              </a:ext>
            </a:extLst>
          </p:cNvPr>
          <p:cNvSpPr/>
          <p:nvPr userDrawn="1"/>
        </p:nvSpPr>
        <p:spPr>
          <a:xfrm>
            <a:off x="-6" y="6600305"/>
            <a:ext cx="10881366" cy="257695"/>
          </a:xfrm>
          <a:prstGeom prst="rect">
            <a:avLst/>
          </a:prstGeom>
          <a:solidFill>
            <a:srgbClr val="FF9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9513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7390990-B89B-42DB-9547-CA88EB95D1C6}"/>
              </a:ext>
            </a:extLst>
          </p:cNvPr>
          <p:cNvSpPr/>
          <p:nvPr userDrawn="1"/>
        </p:nvSpPr>
        <p:spPr>
          <a:xfrm>
            <a:off x="10881360" y="6600305"/>
            <a:ext cx="1310640" cy="257695"/>
          </a:xfrm>
          <a:prstGeom prst="rect">
            <a:avLst/>
          </a:prstGeom>
          <a:solidFill>
            <a:srgbClr val="BF57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B2"/>
              </a:solidFill>
            </a:endParaRP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5946489B-FFC8-44BD-BCE2-9B7522AE629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-6" y="898979"/>
            <a:ext cx="930234" cy="427607"/>
          </a:xfrm>
          <a:prstGeom prst="rect">
            <a:avLst/>
          </a:prstGeom>
        </p:spPr>
      </p:pic>
      <p:sp>
        <p:nvSpPr>
          <p:cNvPr id="10" name="Titre 1">
            <a:extLst>
              <a:ext uri="{FF2B5EF4-FFF2-40B4-BE49-F238E27FC236}">
                <a16:creationId xmlns:a16="http://schemas.microsoft.com/office/drawing/2014/main" id="{EA725383-2E51-45A4-91BE-ECD92AC78852}"/>
              </a:ext>
            </a:extLst>
          </p:cNvPr>
          <p:cNvSpPr txBox="1">
            <a:spLocks/>
          </p:cNvSpPr>
          <p:nvPr userDrawn="1"/>
        </p:nvSpPr>
        <p:spPr>
          <a:xfrm>
            <a:off x="930228" y="858926"/>
            <a:ext cx="6343993" cy="507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12" name="Espace réservé du numéro de diapositive 4">
            <a:extLst>
              <a:ext uri="{FF2B5EF4-FFF2-40B4-BE49-F238E27FC236}">
                <a16:creationId xmlns:a16="http://schemas.microsoft.com/office/drawing/2014/main" id="{9E550FA7-27C2-4CB1-9F30-2A038E384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5680" y="6538912"/>
            <a:ext cx="8368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D828383-ABBF-48DB-A5BC-B0FE146473C5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F8479F0C-7EAC-40FB-982D-7A06C60195D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07782" y="-32106"/>
            <a:ext cx="1912423" cy="996382"/>
          </a:xfrm>
          <a:prstGeom prst="rect">
            <a:avLst/>
          </a:prstGeom>
        </p:spPr>
      </p:pic>
      <p:sp>
        <p:nvSpPr>
          <p:cNvPr id="5" name="Espace réservé du pied de page 3">
            <a:extLst>
              <a:ext uri="{FF2B5EF4-FFF2-40B4-BE49-F238E27FC236}">
                <a16:creationId xmlns:a16="http://schemas.microsoft.com/office/drawing/2014/main" id="{C3607720-CDFC-4C10-CC0D-36970ABEFF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80273" y="4967285"/>
            <a:ext cx="812750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13</a:t>
            </a:r>
            <a:r>
              <a:rPr lang="fr-FR" baseline="30000" dirty="0"/>
              <a:t>èmes</a:t>
            </a:r>
            <a:r>
              <a:rPr lang="fr-FR" dirty="0"/>
              <a:t> Journées de Fiabilité des Matériaux et des Structures - 18 et 19 juin, Rouen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60E6FA8-3944-0F84-E03F-754E77419408}"/>
              </a:ext>
            </a:extLst>
          </p:cNvPr>
          <p:cNvSpPr txBox="1"/>
          <p:nvPr userDrawn="1"/>
        </p:nvSpPr>
        <p:spPr>
          <a:xfrm>
            <a:off x="1695450" y="6543155"/>
            <a:ext cx="8764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bg1"/>
                </a:solidFill>
              </a:rPr>
              <a:t>13</a:t>
            </a:r>
            <a:r>
              <a:rPr lang="fr-FR" b="1" baseline="30000" dirty="0">
                <a:solidFill>
                  <a:schemeClr val="bg1"/>
                </a:solidFill>
              </a:rPr>
              <a:t>èmes</a:t>
            </a:r>
            <a:r>
              <a:rPr lang="fr-FR" b="1" dirty="0">
                <a:solidFill>
                  <a:schemeClr val="bg1"/>
                </a:solidFill>
              </a:rPr>
              <a:t> Journées de Fiabilité des Matériaux et des Structures - 18 et 19 juin, Rouen</a:t>
            </a:r>
          </a:p>
        </p:txBody>
      </p:sp>
    </p:spTree>
    <p:extLst>
      <p:ext uri="{BB962C8B-B14F-4D97-AF65-F5344CB8AC3E}">
        <p14:creationId xmlns:p14="http://schemas.microsoft.com/office/powerpoint/2010/main" val="427087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E45DFAD-933F-45F5-ADD2-B1C67297721D}"/>
              </a:ext>
            </a:extLst>
          </p:cNvPr>
          <p:cNvSpPr/>
          <p:nvPr userDrawn="1"/>
        </p:nvSpPr>
        <p:spPr>
          <a:xfrm>
            <a:off x="-6" y="6600305"/>
            <a:ext cx="10881366" cy="257695"/>
          </a:xfrm>
          <a:prstGeom prst="rect">
            <a:avLst/>
          </a:prstGeom>
          <a:solidFill>
            <a:srgbClr val="FF9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9513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CFA72CF-3E08-4CD5-B271-2A502DD1465B}"/>
              </a:ext>
            </a:extLst>
          </p:cNvPr>
          <p:cNvSpPr/>
          <p:nvPr userDrawn="1"/>
        </p:nvSpPr>
        <p:spPr>
          <a:xfrm>
            <a:off x="10881360" y="6600305"/>
            <a:ext cx="1310640" cy="257695"/>
          </a:xfrm>
          <a:prstGeom prst="rect">
            <a:avLst/>
          </a:prstGeom>
          <a:solidFill>
            <a:srgbClr val="BF57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B2"/>
              </a:solidFill>
            </a:endParaRPr>
          </a:p>
        </p:txBody>
      </p:sp>
      <p:sp>
        <p:nvSpPr>
          <p:cNvPr id="12" name="Espace réservé du numéro de diapositive 4">
            <a:extLst>
              <a:ext uri="{FF2B5EF4-FFF2-40B4-BE49-F238E27FC236}">
                <a16:creationId xmlns:a16="http://schemas.microsoft.com/office/drawing/2014/main" id="{54618380-B47B-4965-902C-5A126C006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5680" y="6538912"/>
            <a:ext cx="8368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D828383-ABBF-48DB-A5BC-B0FE146473C5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B9A9E4E-E830-4D35-9A92-993BEC16C0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07782" y="-32106"/>
            <a:ext cx="1912423" cy="996382"/>
          </a:xfrm>
          <a:prstGeom prst="rect">
            <a:avLst/>
          </a:prstGeom>
        </p:spPr>
      </p:pic>
      <p:sp>
        <p:nvSpPr>
          <p:cNvPr id="21" name="Rectangle à coins arrondis 4">
            <a:extLst>
              <a:ext uri="{FF2B5EF4-FFF2-40B4-BE49-F238E27FC236}">
                <a16:creationId xmlns:a16="http://schemas.microsoft.com/office/drawing/2014/main" id="{B06B1D32-E702-4CBA-A42B-0D2C60E44341}"/>
              </a:ext>
            </a:extLst>
          </p:cNvPr>
          <p:cNvSpPr/>
          <p:nvPr userDrawn="1"/>
        </p:nvSpPr>
        <p:spPr>
          <a:xfrm>
            <a:off x="2552007" y="3135085"/>
            <a:ext cx="6658495" cy="949920"/>
          </a:xfrm>
          <a:prstGeom prst="roundRect">
            <a:avLst/>
          </a:prstGeom>
          <a:solidFill>
            <a:srgbClr val="BF5711"/>
          </a:solidFill>
          <a:ln>
            <a:solidFill>
              <a:schemeClr val="accent1">
                <a:lumMod val="50000"/>
              </a:schemeClr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Titre</a:t>
            </a:r>
          </a:p>
        </p:txBody>
      </p:sp>
      <p:cxnSp>
        <p:nvCxnSpPr>
          <p:cNvPr id="22" name="Straight Connector 8">
            <a:extLst>
              <a:ext uri="{FF2B5EF4-FFF2-40B4-BE49-F238E27FC236}">
                <a16:creationId xmlns:a16="http://schemas.microsoft.com/office/drawing/2014/main" id="{A85C3C68-5D55-4057-929E-8F51D5FE957E}"/>
              </a:ext>
            </a:extLst>
          </p:cNvPr>
          <p:cNvCxnSpPr/>
          <p:nvPr userDrawn="1"/>
        </p:nvCxnSpPr>
        <p:spPr>
          <a:xfrm>
            <a:off x="4940641" y="1969532"/>
            <a:ext cx="7229908" cy="0"/>
          </a:xfrm>
          <a:prstGeom prst="line">
            <a:avLst/>
          </a:prstGeom>
          <a:ln w="38100">
            <a:solidFill>
              <a:srgbClr val="BF571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3" name="Straight Connector 27">
            <a:extLst>
              <a:ext uri="{FF2B5EF4-FFF2-40B4-BE49-F238E27FC236}">
                <a16:creationId xmlns:a16="http://schemas.microsoft.com/office/drawing/2014/main" id="{B72800BA-5FAB-4ED3-A771-60B2F8E0C745}"/>
              </a:ext>
            </a:extLst>
          </p:cNvPr>
          <p:cNvCxnSpPr/>
          <p:nvPr userDrawn="1"/>
        </p:nvCxnSpPr>
        <p:spPr>
          <a:xfrm>
            <a:off x="8520000" y="2060877"/>
            <a:ext cx="3672000" cy="0"/>
          </a:xfrm>
          <a:prstGeom prst="line">
            <a:avLst/>
          </a:prstGeom>
          <a:ln w="57150">
            <a:solidFill>
              <a:srgbClr val="FF9513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4" name="Straight Connector 29">
            <a:extLst>
              <a:ext uri="{FF2B5EF4-FFF2-40B4-BE49-F238E27FC236}">
                <a16:creationId xmlns:a16="http://schemas.microsoft.com/office/drawing/2014/main" id="{448153C9-B4A1-4BA1-ADBF-D2D909ECAB05}"/>
              </a:ext>
            </a:extLst>
          </p:cNvPr>
          <p:cNvCxnSpPr/>
          <p:nvPr userDrawn="1"/>
        </p:nvCxnSpPr>
        <p:spPr>
          <a:xfrm>
            <a:off x="-30156" y="5237361"/>
            <a:ext cx="7229908" cy="0"/>
          </a:xfrm>
          <a:prstGeom prst="line">
            <a:avLst/>
          </a:prstGeom>
          <a:ln w="38100">
            <a:solidFill>
              <a:srgbClr val="BF5711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5" name="Straight Connector 30">
            <a:extLst>
              <a:ext uri="{FF2B5EF4-FFF2-40B4-BE49-F238E27FC236}">
                <a16:creationId xmlns:a16="http://schemas.microsoft.com/office/drawing/2014/main" id="{241F057D-29E4-440F-8371-50926D1A6D05}"/>
              </a:ext>
            </a:extLst>
          </p:cNvPr>
          <p:cNvCxnSpPr/>
          <p:nvPr userDrawn="1"/>
        </p:nvCxnSpPr>
        <p:spPr>
          <a:xfrm>
            <a:off x="-23532" y="5160778"/>
            <a:ext cx="3672000" cy="0"/>
          </a:xfrm>
          <a:prstGeom prst="line">
            <a:avLst/>
          </a:prstGeom>
          <a:ln w="57150">
            <a:solidFill>
              <a:srgbClr val="FF9513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1AE81D75-7DC6-582B-3FE6-9F3586F5BB41}"/>
              </a:ext>
            </a:extLst>
          </p:cNvPr>
          <p:cNvSpPr txBox="1"/>
          <p:nvPr userDrawn="1"/>
        </p:nvSpPr>
        <p:spPr>
          <a:xfrm>
            <a:off x="1812468" y="6544486"/>
            <a:ext cx="9782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bg1"/>
                </a:solidFill>
              </a:rPr>
              <a:t>13</a:t>
            </a:r>
            <a:r>
              <a:rPr lang="fr-FR" b="1" baseline="30000" dirty="0">
                <a:solidFill>
                  <a:schemeClr val="bg1"/>
                </a:solidFill>
              </a:rPr>
              <a:t>èmes</a:t>
            </a:r>
            <a:r>
              <a:rPr lang="fr-FR" b="1" dirty="0">
                <a:solidFill>
                  <a:schemeClr val="bg1"/>
                </a:solidFill>
              </a:rPr>
              <a:t> Journées de Fiabilité des Matériaux et des Structures - 18 et 19 juin, Rouen</a:t>
            </a:r>
          </a:p>
        </p:txBody>
      </p:sp>
    </p:spTree>
    <p:extLst>
      <p:ext uri="{BB962C8B-B14F-4D97-AF65-F5344CB8AC3E}">
        <p14:creationId xmlns:p14="http://schemas.microsoft.com/office/powerpoint/2010/main" val="317724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E73805-75F3-4A8D-ABEF-6EE450F27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269" y="670368"/>
            <a:ext cx="6343993" cy="507711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2CDD57-7683-40B4-8DB5-9C789966218D}"/>
              </a:ext>
            </a:extLst>
          </p:cNvPr>
          <p:cNvSpPr/>
          <p:nvPr userDrawn="1"/>
        </p:nvSpPr>
        <p:spPr>
          <a:xfrm>
            <a:off x="-6" y="6600305"/>
            <a:ext cx="10881366" cy="257695"/>
          </a:xfrm>
          <a:prstGeom prst="rect">
            <a:avLst/>
          </a:prstGeom>
          <a:solidFill>
            <a:srgbClr val="FF9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9513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6982FFC-FE87-4E57-8659-EBE904483681}"/>
              </a:ext>
            </a:extLst>
          </p:cNvPr>
          <p:cNvSpPr/>
          <p:nvPr userDrawn="1"/>
        </p:nvSpPr>
        <p:spPr>
          <a:xfrm>
            <a:off x="10881360" y="6600305"/>
            <a:ext cx="1310640" cy="257695"/>
          </a:xfrm>
          <a:prstGeom prst="rect">
            <a:avLst/>
          </a:prstGeom>
          <a:solidFill>
            <a:srgbClr val="BF57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B2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D4C6DBC-6CD0-419A-8F55-695B449F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55680" y="6538912"/>
            <a:ext cx="8368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D828383-ABBF-48DB-A5BC-B0FE146473C5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451210B-5751-4319-8878-76FB739C0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6035" y="750472"/>
            <a:ext cx="930234" cy="42760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C1DC3E39-94DB-4A3D-A72F-2F0771F6840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307782" y="-32106"/>
            <a:ext cx="1912423" cy="996382"/>
          </a:xfrm>
          <a:prstGeom prst="rect">
            <a:avLst/>
          </a:prstGeom>
        </p:spPr>
      </p:pic>
      <p:sp>
        <p:nvSpPr>
          <p:cNvPr id="11" name="ZoneTexte 10">
            <a:extLst>
              <a:ext uri="{FF2B5EF4-FFF2-40B4-BE49-F238E27FC236}">
                <a16:creationId xmlns:a16="http://schemas.microsoft.com/office/drawing/2014/main" id="{DBE35E71-64EB-6104-79E5-514B34067A07}"/>
              </a:ext>
            </a:extLst>
          </p:cNvPr>
          <p:cNvSpPr txBox="1"/>
          <p:nvPr userDrawn="1"/>
        </p:nvSpPr>
        <p:spPr>
          <a:xfrm>
            <a:off x="1962150" y="6543155"/>
            <a:ext cx="819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13</a:t>
            </a:r>
            <a:r>
              <a:rPr lang="fr-FR" b="1" baseline="30000" dirty="0">
                <a:solidFill>
                  <a:schemeClr val="bg1"/>
                </a:solidFill>
              </a:rPr>
              <a:t>èmes</a:t>
            </a:r>
            <a:r>
              <a:rPr lang="fr-FR" b="1" dirty="0">
                <a:solidFill>
                  <a:schemeClr val="bg1"/>
                </a:solidFill>
              </a:rPr>
              <a:t> Journées de Fiabilité des Matériaux et des Structures - 18 et 19 juin, Rouen</a:t>
            </a:r>
          </a:p>
        </p:txBody>
      </p:sp>
    </p:spTree>
    <p:extLst>
      <p:ext uri="{BB962C8B-B14F-4D97-AF65-F5344CB8AC3E}">
        <p14:creationId xmlns:p14="http://schemas.microsoft.com/office/powerpoint/2010/main" val="1746094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78089E-4CBB-419D-BAFB-464B405D2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13FCBBB-70A0-4B2C-B26B-C0EE61F51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3CF83F-F6DF-4EBA-AD21-A636913132A2}"/>
              </a:ext>
            </a:extLst>
          </p:cNvPr>
          <p:cNvSpPr/>
          <p:nvPr userDrawn="1"/>
        </p:nvSpPr>
        <p:spPr>
          <a:xfrm>
            <a:off x="-6" y="6600305"/>
            <a:ext cx="10881366" cy="257695"/>
          </a:xfrm>
          <a:prstGeom prst="rect">
            <a:avLst/>
          </a:prstGeom>
          <a:solidFill>
            <a:srgbClr val="FF95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9513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F9360E-61A3-4546-B579-B07778F9E530}"/>
              </a:ext>
            </a:extLst>
          </p:cNvPr>
          <p:cNvSpPr/>
          <p:nvPr userDrawn="1"/>
        </p:nvSpPr>
        <p:spPr>
          <a:xfrm>
            <a:off x="10881360" y="6600305"/>
            <a:ext cx="1310640" cy="257695"/>
          </a:xfrm>
          <a:prstGeom prst="rect">
            <a:avLst/>
          </a:prstGeom>
          <a:solidFill>
            <a:srgbClr val="BF57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00B2"/>
              </a:solidFill>
            </a:endParaRPr>
          </a:p>
        </p:txBody>
      </p:sp>
      <p:sp>
        <p:nvSpPr>
          <p:cNvPr id="10" name="Espace réservé du numéro de diapositive 4">
            <a:extLst>
              <a:ext uri="{FF2B5EF4-FFF2-40B4-BE49-F238E27FC236}">
                <a16:creationId xmlns:a16="http://schemas.microsoft.com/office/drawing/2014/main" id="{3153F481-CFAC-4AEB-9539-FE5E57D220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5680" y="6538912"/>
            <a:ext cx="836816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DD828383-ABBF-48DB-A5BC-B0FE146473C5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5459DA04-82FA-A606-F04C-D160C68BA85A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995" y="5290875"/>
            <a:ext cx="1984060" cy="1492031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52918167-F9ED-F4A7-D307-F312E9924A95}"/>
              </a:ext>
            </a:extLst>
          </p:cNvPr>
          <p:cNvSpPr txBox="1"/>
          <p:nvPr userDrawn="1"/>
        </p:nvSpPr>
        <p:spPr>
          <a:xfrm>
            <a:off x="1847850" y="6562205"/>
            <a:ext cx="826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schemeClr val="bg1"/>
                </a:solidFill>
              </a:rPr>
              <a:t>13</a:t>
            </a:r>
            <a:r>
              <a:rPr lang="fr-FR" b="1" baseline="30000" dirty="0">
                <a:solidFill>
                  <a:schemeClr val="bg1"/>
                </a:solidFill>
              </a:rPr>
              <a:t>èmes</a:t>
            </a:r>
            <a:r>
              <a:rPr lang="fr-FR" b="1" dirty="0">
                <a:solidFill>
                  <a:schemeClr val="bg1"/>
                </a:solidFill>
              </a:rPr>
              <a:t> Journées de Fiabilité des Matériaux et des Structures - 18 et 19 juin, Rouen</a:t>
            </a:r>
          </a:p>
        </p:txBody>
      </p:sp>
    </p:spTree>
    <p:extLst>
      <p:ext uri="{BB962C8B-B14F-4D97-AF65-F5344CB8AC3E}">
        <p14:creationId xmlns:p14="http://schemas.microsoft.com/office/powerpoint/2010/main" val="138748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numéro de diapositive 15">
            <a:extLst>
              <a:ext uri="{FF2B5EF4-FFF2-40B4-BE49-F238E27FC236}">
                <a16:creationId xmlns:a16="http://schemas.microsoft.com/office/drawing/2014/main" id="{01369B0E-0C89-4ADB-B5E3-91C681783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8383-ABBF-48DB-A5BC-B0FE146473C5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B6F814F4-14E3-2743-E69C-7C8BF4D119EB}"/>
              </a:ext>
            </a:extLst>
          </p:cNvPr>
          <p:cNvSpPr txBox="1"/>
          <p:nvPr/>
        </p:nvSpPr>
        <p:spPr>
          <a:xfrm>
            <a:off x="788786" y="2343856"/>
            <a:ext cx="103668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b="1" dirty="0"/>
              <a:t>Titre de la présentation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73396A8-B336-86B8-DD37-5E828A59D956}"/>
              </a:ext>
            </a:extLst>
          </p:cNvPr>
          <p:cNvSpPr txBox="1"/>
          <p:nvPr/>
        </p:nvSpPr>
        <p:spPr>
          <a:xfrm>
            <a:off x="1292228" y="4319588"/>
            <a:ext cx="9607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/>
              <a:t>Université ou Ecole ou Laboratoire ou Entreprise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7556EC94-7B88-2AE8-A126-D82602855AA7}"/>
              </a:ext>
            </a:extLst>
          </p:cNvPr>
          <p:cNvSpPr txBox="1"/>
          <p:nvPr/>
        </p:nvSpPr>
        <p:spPr>
          <a:xfrm>
            <a:off x="5352142" y="3393276"/>
            <a:ext cx="14877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/>
              <a:t>Auteurs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9CA0169-1BF7-AE74-1353-D5DBE54763DD}"/>
              </a:ext>
            </a:extLst>
          </p:cNvPr>
          <p:cNvSpPr txBox="1"/>
          <p:nvPr/>
        </p:nvSpPr>
        <p:spPr>
          <a:xfrm>
            <a:off x="4229692" y="5581279"/>
            <a:ext cx="3869791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20" dirty="0"/>
              <a:t>Logo des Laboratoires ou des établissements des auteurs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9D62849-7AC6-D8AD-2AFB-35B003045CB2}"/>
              </a:ext>
            </a:extLst>
          </p:cNvPr>
          <p:cNvSpPr txBox="1"/>
          <p:nvPr/>
        </p:nvSpPr>
        <p:spPr>
          <a:xfrm>
            <a:off x="2585953" y="1516650"/>
            <a:ext cx="80615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70C0"/>
                </a:solidFill>
              </a:rPr>
              <a:t>Durée de la présentation : 15mins + 5mins (questions)  </a:t>
            </a:r>
            <a:r>
              <a:rPr lang="fr-FR" sz="2400" baseline="-25000" dirty="0">
                <a:solidFill>
                  <a:srgbClr val="FF0000"/>
                </a:solidFill>
              </a:rPr>
              <a:t>à supprimer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459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>
            <a:extLst>
              <a:ext uri="{FF2B5EF4-FFF2-40B4-BE49-F238E27FC236}">
                <a16:creationId xmlns:a16="http://schemas.microsoft.com/office/drawing/2014/main" id="{120A5B71-9B49-4578-6686-50605E665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068821A-E96A-4436-892E-B4CF1F8F9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8383-ABBF-48DB-A5BC-B0FE146473C5}" type="slidenum">
              <a:rPr lang="fr-FR" smtClean="0"/>
              <a:pPr/>
              <a:t>2</a:t>
            </a:fld>
            <a:endParaRPr lang="fr-FR" dirty="0"/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E2F17564-34E6-46D5-8D39-B3D995985EC5}"/>
              </a:ext>
            </a:extLst>
          </p:cNvPr>
          <p:cNvSpPr>
            <a:spLocks noGrp="1"/>
          </p:cNvSpPr>
          <p:nvPr>
            <p:ph idx="4294967295" hasCustomPrompt="1"/>
          </p:nvPr>
        </p:nvSpPr>
        <p:spPr>
          <a:xfrm>
            <a:off x="0" y="1252538"/>
            <a:ext cx="10515600" cy="435292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Premier niveau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797132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357DF295-DABF-487D-BD2C-945CDBDD1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8383-ABBF-48DB-A5BC-B0FE146473C5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14988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7D5DAF-0F06-4703-9E6F-856B63F91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276D520-4F4B-400F-B641-884B47581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28383-ABBF-48DB-A5BC-B0FE146473C5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036576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47</Words>
  <Application>Microsoft Macintosh PowerPoint</Application>
  <PresentationFormat>Grand écran</PresentationFormat>
  <Paragraphs>14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Source Sans Pro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Oumaima Belcadi</dc:creator>
  <cp:lastModifiedBy>Younes AOUES</cp:lastModifiedBy>
  <cp:revision>9</cp:revision>
  <dcterms:created xsi:type="dcterms:W3CDTF">2024-06-05T14:48:08Z</dcterms:created>
  <dcterms:modified xsi:type="dcterms:W3CDTF">2024-06-09T09:05:04Z</dcterms:modified>
</cp:coreProperties>
</file>